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62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9A23-37FA-4A4E-B63B-47650ADAB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A3D3B-CA1C-4EC4-8C7B-235171CF5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75566-1EAF-4439-9C47-64B498999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D8F41-3026-4B27-ACAB-10EB2DEB7867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7CCE4-5F84-4F5F-BD0D-C340D67A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23DAD-AF8E-426A-B61D-EDEA7DD1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0C9CD-C862-4CEC-9F7E-53CC8576F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537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E5F18-B3D2-438C-BFBF-ABCDFBB61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208488-9799-4899-8FCC-045B72E914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9FE2F-12AE-4CA0-BE89-F9180C3FE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D8F41-3026-4B27-ACAB-10EB2DEB7867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43AB4-270E-4C59-9720-46175C7A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C98C6-719A-48DF-9562-0ED46E866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0C9CD-C862-4CEC-9F7E-53CC8576F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58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82E93C-2B90-4F83-9A88-940557C092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007AA-4885-40B8-93B7-1A426BA24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AA977-29E9-4DA5-9094-C413D1DF5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D8F41-3026-4B27-ACAB-10EB2DEB7867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45AEA-0324-4FD0-8BFD-5288173E4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958CF-7BC8-462C-B54E-9B39B10B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0C9CD-C862-4CEC-9F7E-53CC8576F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73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F8FC-3858-4C4F-9C05-CFCB657E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7821B-8E0E-435C-AA54-DEC193414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A3AB5-FDA5-403C-91F3-8BDC595C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D8F41-3026-4B27-ACAB-10EB2DEB7867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07E47-283A-4AE8-A1C6-A9FEA2C3E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1F2A6-AE2D-4155-8A39-9E050093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0C9CD-C862-4CEC-9F7E-53CC8576F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098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CB9B-677C-4176-9C03-C5A886E88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67BF1-C8F0-4D41-AB8F-476A2A311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B9864-D645-4503-AD01-BDC2377CD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D8F41-3026-4B27-ACAB-10EB2DEB7867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44963-309B-4DA3-A7A1-449F26682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A491E-B2DA-4BF1-A78D-59100148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0C9CD-C862-4CEC-9F7E-53CC8576F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43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FF6FB-DF2C-415F-A267-431ADEEE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E9D96-5F37-453B-B995-024D600055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011EA-0FEF-4F3E-A96E-B74131614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F59ED-12C2-4124-8E2B-5F0BD65E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D8F41-3026-4B27-ACAB-10EB2DEB7867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A3A13-2814-45E3-BDA3-0DDA2B655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84F0D-2B59-46C7-9378-15643F144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0C9CD-C862-4CEC-9F7E-53CC8576F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060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ADCE-4E87-4FD9-8051-DAF7506D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E4CDE-A895-4724-AB7D-0C70606E4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EF260B-E282-49CE-B55A-5F238BE0E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A6D79C-1EAB-47E2-8C8B-CF67FE581F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37B0CC-FD97-4032-A15D-9E9759AE2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AF6D7-0F87-4D25-AFDE-1E0651A7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D8F41-3026-4B27-ACAB-10EB2DEB7867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41A139-26E9-43FE-A58C-C8D5E3475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E6E9A2-12BE-48FC-9969-BA5E88F9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0C9CD-C862-4CEC-9F7E-53CC8576F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383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668B-3452-4255-BFC7-15AB91E7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5B8836-70B6-4973-9565-ABE53D488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D8F41-3026-4B27-ACAB-10EB2DEB7867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BD4F0-9701-4F58-8783-9CC8AA747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D3853-2E03-4BDA-8E66-AE35F24A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0C9CD-C862-4CEC-9F7E-53CC8576F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441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3F2AA3-F78E-4458-91CD-E3F247BED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D8F41-3026-4B27-ACAB-10EB2DEB7867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A8012C-2AEB-491D-80CC-58406CA4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08BDD-B98E-47D2-BE1E-42769163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0C9CD-C862-4CEC-9F7E-53CC8576F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278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E9B6C-5CB9-416E-9F5B-C723ACB88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5F2B4-E110-472E-88F8-002D65A41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B39FC-6698-45E6-9D6C-02D9918AE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8633E-5853-4688-AB17-3436F7B49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D8F41-3026-4B27-ACAB-10EB2DEB7867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D43AC8-3AC9-4BFE-B2D9-7ABEBD2D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2434F-7F0B-47FC-9F15-70D7E1A2B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0C9CD-C862-4CEC-9F7E-53CC8576F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367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8D806-39D6-4660-8479-2DE2C9C0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B20A70-B326-4135-BFA7-300655C7DE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4B458C-24BF-4FD6-A8A8-213F1EEC8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7A8C5-2272-4467-ADF5-D79D1E859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D8F41-3026-4B27-ACAB-10EB2DEB7867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78A4E-B6CB-4649-A0D9-6E01C97D0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2AEF6-D255-4099-AD33-A874420F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0C9CD-C862-4CEC-9F7E-53CC8576F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713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F5A34D-B13A-477E-9610-7696159FF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70BCC-FF5C-48B7-A9E2-2B9BEFC31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0253B-5F22-4764-B53F-C726BE8E92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D8F41-3026-4B27-ACAB-10EB2DEB7867}" type="datetimeFigureOut">
              <a:rPr lang="en-IN" smtClean="0"/>
              <a:t>04-10-2020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08B5C-4D10-4460-BFB3-76D6DD74E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D7CE8-CAA8-4A47-B582-D801C3F5C1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0C9CD-C862-4CEC-9F7E-53CC8576F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90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B7BEF8-6ED5-4AAF-B197-FFE2235F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95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4547A-1740-462E-A7BD-9B0B412A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6727"/>
          </a:xfrm>
        </p:spPr>
        <p:txBody>
          <a:bodyPr/>
          <a:lstStyle/>
          <a:p>
            <a:r>
              <a:rPr lang="en-IN" dirty="0"/>
              <a:t>Video of the output</a:t>
            </a:r>
          </a:p>
        </p:txBody>
      </p:sp>
      <p:pic>
        <p:nvPicPr>
          <p:cNvPr id="4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34DF24A9-8688-4884-A4EA-8093D4A3B0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025" y="1279699"/>
            <a:ext cx="11029950" cy="486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9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CE6D1CEC-2645-4685-BD73-C77E416F79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46200"/>
            <a:ext cx="12192000" cy="416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4547A-1740-462E-A7BD-9B0B412A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6727"/>
          </a:xfrm>
        </p:spPr>
        <p:txBody>
          <a:bodyPr/>
          <a:lstStyle/>
          <a:p>
            <a:r>
              <a:rPr lang="en-IN" dirty="0"/>
              <a:t>Video of the output</a:t>
            </a:r>
          </a:p>
        </p:txBody>
      </p:sp>
    </p:spTree>
    <p:extLst>
      <p:ext uri="{BB962C8B-B14F-4D97-AF65-F5344CB8AC3E}">
        <p14:creationId xmlns:p14="http://schemas.microsoft.com/office/powerpoint/2010/main" val="300351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8</Words>
  <Application>Microsoft Office PowerPoint</Application>
  <PresentationFormat>Widescreen</PresentationFormat>
  <Paragraphs>2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Video of the output</vt:lpstr>
      <vt:lpstr>Video of the 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Shini Renjith</dc:creator>
  <cp:lastModifiedBy>Shini Renjith</cp:lastModifiedBy>
  <cp:revision>6</cp:revision>
  <dcterms:created xsi:type="dcterms:W3CDTF">2020-10-03T17:14:41Z</dcterms:created>
  <dcterms:modified xsi:type="dcterms:W3CDTF">2020-10-04T09:52:11Z</dcterms:modified>
</cp:coreProperties>
</file>